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1"/>
  </p:notesMasterIdLst>
  <p:sldIdLst>
    <p:sldId id="256" r:id="rId2"/>
    <p:sldId id="270" r:id="rId3"/>
    <p:sldId id="262" r:id="rId4"/>
    <p:sldId id="269" r:id="rId5"/>
    <p:sldId id="261" r:id="rId6"/>
    <p:sldId id="265" r:id="rId7"/>
    <p:sldId id="266" r:id="rId8"/>
    <p:sldId id="273" r:id="rId9"/>
    <p:sldId id="272" r:id="rId1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58" autoAdjust="0"/>
  </p:normalViewPr>
  <p:slideViewPr>
    <p:cSldViewPr>
      <p:cViewPr varScale="1">
        <p:scale>
          <a:sx n="98" d="100"/>
          <a:sy n="98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8184037-4BD3-48DF-8AEC-CFD578A27B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7F0FC-5C32-405D-9C2E-FC8EDB96704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AFC7A-2678-474B-B00E-5937E27C823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4B7A9-5398-42DB-89E3-2FAEFC5F87F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BCF78-0FF9-41D1-84DE-27FFCF643A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23F5F-F234-491E-9013-47F8D45F06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3E931-8697-44BA-8B08-47D3922E32B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19AF9-014D-4DA9-A9B9-8CBFCB28C93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C8D24-A49F-4C28-9C40-9DA1E3FCA28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91105-7D87-4231-8068-64A09188FBF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F431B-39BE-40C7-BFB7-1BB8540B14A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F42CD-A0D1-45E0-818D-0FD8F7FEBB5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6F81F-3C5A-42CA-B737-F9DD471E9E0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FC1A4-7472-4DF8-A1B4-772F04D59BC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833CAA-0167-4C91-9263-B36A4EEE54C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509120"/>
            <a:ext cx="5976664" cy="14401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err="1" smtClean="0">
                <a:solidFill>
                  <a:schemeClr val="bg1"/>
                </a:solidFill>
              </a:rPr>
              <a:t>Estados</a:t>
            </a:r>
            <a:r>
              <a:rPr lang="en-US" altLang="zh-TW" dirty="0" smtClean="0">
                <a:solidFill>
                  <a:schemeClr val="bg1"/>
                </a:solidFill>
              </a:rPr>
              <a:t> </a:t>
            </a:r>
            <a:r>
              <a:rPr lang="en-US" altLang="zh-TW" dirty="0" err="1" smtClean="0">
                <a:solidFill>
                  <a:schemeClr val="bg1"/>
                </a:solidFill>
              </a:rPr>
              <a:t>Unidos</a:t>
            </a:r>
            <a:r>
              <a:rPr lang="en-US" altLang="zh-TW" dirty="0" smtClean="0">
                <a:solidFill>
                  <a:schemeClr val="bg1"/>
                </a:solidFill>
              </a:rPr>
              <a:t> da </a:t>
            </a:r>
            <a:r>
              <a:rPr lang="en-US" altLang="zh-TW" dirty="0" err="1" smtClean="0">
                <a:solidFill>
                  <a:schemeClr val="bg1"/>
                </a:solidFill>
              </a:rPr>
              <a:t>América</a:t>
            </a:r>
            <a:r>
              <a:rPr lang="en-US" altLang="zh-TW" dirty="0" smtClean="0">
                <a:solidFill>
                  <a:schemeClr val="bg1"/>
                </a:solidFill>
              </a:rPr>
              <a:t> </a:t>
            </a:r>
            <a:r>
              <a:rPr lang="en-US" altLang="zh-TW" sz="4000" dirty="0" err="1" smtClean="0">
                <a:solidFill>
                  <a:schemeClr val="bg1"/>
                </a:solidFill>
              </a:rPr>
              <a:t>Apresentação</a:t>
            </a:r>
            <a:r>
              <a:rPr lang="en-US" altLang="zh-TW" sz="4000" dirty="0" smtClean="0">
                <a:solidFill>
                  <a:schemeClr val="bg1"/>
                </a:solidFill>
              </a:rPr>
              <a:t> </a:t>
            </a:r>
            <a:r>
              <a:rPr lang="en-US" altLang="zh-TW" sz="4000" dirty="0" smtClean="0">
                <a:solidFill>
                  <a:schemeClr val="bg1"/>
                </a:solidFill>
              </a:rPr>
              <a:t>Cultural</a:t>
            </a:r>
            <a:endParaRPr lang="en-US" altLang="zh-TW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A </a:t>
            </a:r>
            <a:r>
              <a:rPr lang="en-US" altLang="zh-TW" dirty="0" err="1" smtClean="0"/>
              <a:t>Constituição</a:t>
            </a:r>
            <a:endParaRPr lang="en-US" altLang="zh-TW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784"/>
            <a:ext cx="4618856" cy="46085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2400" dirty="0" err="1" smtClean="0"/>
              <a:t>Entrou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em</a:t>
            </a:r>
            <a:r>
              <a:rPr lang="en-US" altLang="zh-TW" sz="2400" dirty="0" smtClean="0"/>
              <a:t> vigor </a:t>
            </a:r>
            <a:r>
              <a:rPr lang="en-US" altLang="zh-TW" sz="2400" dirty="0" err="1" smtClean="0"/>
              <a:t>em</a:t>
            </a:r>
            <a:r>
              <a:rPr lang="en-US" altLang="zh-TW" sz="2400" dirty="0" smtClean="0"/>
              <a:t> 1789</a:t>
            </a:r>
            <a:endParaRPr lang="en-US" altLang="zh-TW" sz="2400" dirty="0" smtClean="0"/>
          </a:p>
          <a:p>
            <a:pPr eaLnBrk="1" hangingPunct="1"/>
            <a:r>
              <a:rPr lang="en-US" altLang="zh-TW" sz="2400" dirty="0" err="1" smtClean="0"/>
              <a:t>Incorporou</a:t>
            </a:r>
            <a:r>
              <a:rPr lang="en-US" altLang="zh-TW" sz="2400" dirty="0" smtClean="0"/>
              <a:t> </a:t>
            </a:r>
            <a:r>
              <a:rPr lang="en-US" altLang="zh-TW" sz="2400" dirty="0" smtClean="0"/>
              <a:t>27 </a:t>
            </a:r>
            <a:r>
              <a:rPr lang="en-US" altLang="zh-TW" sz="2400" dirty="0" err="1" smtClean="0"/>
              <a:t>emendas</a:t>
            </a:r>
            <a:endParaRPr lang="en-US" altLang="zh-TW" sz="2400" dirty="0" smtClean="0"/>
          </a:p>
          <a:p>
            <a:pPr eaLnBrk="1" hangingPunct="1"/>
            <a:r>
              <a:rPr lang="en-US" altLang="zh-TW" sz="2400" dirty="0" smtClean="0"/>
              <a:t>10 </a:t>
            </a:r>
            <a:r>
              <a:rPr lang="en-US" altLang="zh-TW" sz="2400" dirty="0" err="1" smtClean="0"/>
              <a:t>primeiras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conhecidas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como</a:t>
            </a:r>
            <a:r>
              <a:rPr lang="en-US" altLang="zh-TW" sz="2400" dirty="0" smtClean="0"/>
              <a:t> </a:t>
            </a:r>
            <a:r>
              <a:rPr lang="en-US" altLang="zh-TW" sz="2400" dirty="0" smtClean="0"/>
              <a:t> “</a:t>
            </a:r>
            <a:r>
              <a:rPr lang="en-US" altLang="zh-TW" sz="2400" dirty="0" err="1" smtClean="0"/>
              <a:t>Carta</a:t>
            </a:r>
            <a:r>
              <a:rPr lang="en-US" altLang="zh-TW" sz="2400" dirty="0" smtClean="0"/>
              <a:t> de </a:t>
            </a:r>
            <a:r>
              <a:rPr lang="en-US" altLang="zh-TW" sz="2400" dirty="0" err="1" smtClean="0"/>
              <a:t>Direitos</a:t>
            </a:r>
            <a:r>
              <a:rPr lang="en-US" altLang="zh-TW" sz="2400" dirty="0" smtClean="0"/>
              <a:t>” </a:t>
            </a:r>
            <a:endParaRPr lang="en-US" altLang="zh-TW" sz="2400" dirty="0" smtClean="0"/>
          </a:p>
          <a:p>
            <a:pPr eaLnBrk="1" hangingPunct="1"/>
            <a:r>
              <a:rPr lang="en-US" altLang="zh-TW" sz="2400" dirty="0" err="1" smtClean="0"/>
              <a:t>Inclui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proteções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específicas</a:t>
            </a:r>
            <a:r>
              <a:rPr lang="en-US" altLang="zh-TW" sz="2400" dirty="0" smtClean="0"/>
              <a:t> à  </a:t>
            </a:r>
            <a:r>
              <a:rPr lang="en-US" altLang="zh-TW" sz="2400" dirty="0" err="1" smtClean="0"/>
              <a:t>liberdade</a:t>
            </a:r>
            <a:r>
              <a:rPr lang="en-US" altLang="zh-TW" sz="2400" dirty="0" smtClean="0"/>
              <a:t> individual e à </a:t>
            </a:r>
            <a:r>
              <a:rPr lang="en-US" altLang="zh-TW" sz="2400" dirty="0" err="1" smtClean="0"/>
              <a:t>justiça</a:t>
            </a:r>
            <a:endParaRPr lang="en-US" altLang="zh-TW" sz="2400" dirty="0" smtClean="0"/>
          </a:p>
          <a:p>
            <a:pPr eaLnBrk="1" hangingPunct="1"/>
            <a:r>
              <a:rPr lang="en-US" altLang="zh-TW" sz="2400" dirty="0" err="1" smtClean="0"/>
              <a:t>Coloca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restrições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aos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poderes</a:t>
            </a:r>
            <a:r>
              <a:rPr lang="en-US" altLang="zh-TW" sz="2400" dirty="0" smtClean="0"/>
              <a:t> do </a:t>
            </a:r>
            <a:r>
              <a:rPr lang="en-US" altLang="zh-TW" sz="2400" dirty="0" err="1" smtClean="0"/>
              <a:t>governo</a:t>
            </a:r>
            <a:endParaRPr lang="en-US" altLang="zh-TW" sz="2400" dirty="0" smtClean="0"/>
          </a:p>
          <a:p>
            <a:pPr eaLnBrk="1" hangingPunct="1"/>
            <a:r>
              <a:rPr lang="en-US" altLang="zh-TW" sz="2400" dirty="0" err="1" smtClean="0"/>
              <a:t>Permanentemente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em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exposição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nos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Arquivos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Nacionais</a:t>
            </a:r>
            <a:r>
              <a:rPr lang="en-US" altLang="zh-TW" sz="2400" dirty="0" smtClean="0"/>
              <a:t> de </a:t>
            </a:r>
            <a:r>
              <a:rPr lang="en-US" altLang="zh-TW" sz="2400" dirty="0" err="1" smtClean="0"/>
              <a:t>Washingon</a:t>
            </a:r>
            <a:r>
              <a:rPr lang="en-US" altLang="zh-TW" sz="2400" dirty="0" smtClean="0"/>
              <a:t> D.C., capital </a:t>
            </a:r>
            <a:r>
              <a:rPr lang="en-US" altLang="zh-TW" sz="2400" dirty="0" err="1" smtClean="0"/>
              <a:t>nacional</a:t>
            </a:r>
            <a:endParaRPr lang="en-US" altLang="zh-TW" sz="2400" dirty="0" smtClean="0"/>
          </a:p>
        </p:txBody>
      </p:sp>
      <p:pic>
        <p:nvPicPr>
          <p:cNvPr id="30722" name="Picture 2" descr="https://upload.wikimedia.org/wikipedia/commons/6/6c/Constitution_of_the_United_States%2C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3628627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A </a:t>
            </a:r>
            <a:r>
              <a:rPr lang="en-US" altLang="zh-TW" dirty="0" err="1" smtClean="0"/>
              <a:t>Bandeira</a:t>
            </a:r>
            <a:endParaRPr lang="en-US" altLang="zh-TW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4038600" cy="432048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TW" sz="2800" dirty="0" err="1" smtClean="0"/>
              <a:t>Criada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em</a:t>
            </a:r>
            <a:r>
              <a:rPr lang="en-US" altLang="zh-TW" sz="2800" dirty="0" smtClean="0"/>
              <a:t> 1777</a:t>
            </a:r>
          </a:p>
          <a:p>
            <a:pPr eaLnBrk="1" hangingPunct="1"/>
            <a:r>
              <a:rPr lang="en-US" altLang="zh-TW" sz="2800" dirty="0" err="1" smtClean="0"/>
              <a:t>Foi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alterada</a:t>
            </a:r>
            <a:r>
              <a:rPr lang="en-US" altLang="zh-TW" sz="2800" dirty="0" smtClean="0"/>
              <a:t> </a:t>
            </a:r>
            <a:r>
              <a:rPr lang="en-US" altLang="zh-TW" sz="2800" dirty="0" smtClean="0"/>
              <a:t>26 </a:t>
            </a:r>
            <a:r>
              <a:rPr lang="en-US" altLang="zh-TW" sz="2800" dirty="0" err="1" smtClean="0"/>
              <a:t>vezes</a:t>
            </a:r>
            <a:r>
              <a:rPr lang="en-US" altLang="zh-TW" sz="2800" dirty="0" smtClean="0"/>
              <a:t>,  </a:t>
            </a:r>
            <a:r>
              <a:rPr lang="en-US" altLang="zh-TW" sz="2800" dirty="0" err="1" smtClean="0"/>
              <a:t>principalmente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para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incluir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novos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estados</a:t>
            </a:r>
            <a:endParaRPr lang="en-US" altLang="zh-TW" sz="2800" dirty="0" smtClean="0"/>
          </a:p>
          <a:p>
            <a:pPr eaLnBrk="1" hangingPunct="1"/>
            <a:r>
              <a:rPr lang="en-US" altLang="zh-TW" sz="2800" dirty="0" smtClean="0"/>
              <a:t>A </a:t>
            </a:r>
            <a:r>
              <a:rPr lang="en-US" altLang="zh-TW" sz="2800" dirty="0" err="1" smtClean="0"/>
              <a:t>versão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atual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foi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adotada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em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Julho</a:t>
            </a:r>
            <a:r>
              <a:rPr lang="en-US" altLang="zh-TW" sz="2800" dirty="0" smtClean="0"/>
              <a:t> de </a:t>
            </a:r>
            <a:r>
              <a:rPr lang="en-US" altLang="zh-TW" sz="2800" dirty="0" smtClean="0"/>
              <a:t>1960</a:t>
            </a:r>
          </a:p>
          <a:p>
            <a:pPr eaLnBrk="1" hangingPunct="1"/>
            <a:r>
              <a:rPr lang="en-US" altLang="zh-TW" sz="2800" dirty="0" err="1" smtClean="0"/>
              <a:t>Estrelas</a:t>
            </a:r>
            <a:r>
              <a:rPr lang="en-US" altLang="zh-TW" sz="2800" dirty="0" smtClean="0"/>
              <a:t> = </a:t>
            </a:r>
            <a:r>
              <a:rPr lang="en-US" altLang="zh-TW" sz="2800" dirty="0" smtClean="0"/>
              <a:t>50 </a:t>
            </a:r>
            <a:r>
              <a:rPr lang="en-US" altLang="zh-TW" sz="2800" dirty="0" err="1" smtClean="0"/>
              <a:t>Estados</a:t>
            </a:r>
            <a:endParaRPr lang="en-US" altLang="zh-TW" sz="2800" dirty="0" smtClean="0"/>
          </a:p>
          <a:p>
            <a:pPr eaLnBrk="1" hangingPunct="1"/>
            <a:r>
              <a:rPr lang="en-US" altLang="zh-TW" sz="2800" dirty="0" err="1" smtClean="0"/>
              <a:t>Listras</a:t>
            </a:r>
            <a:r>
              <a:rPr lang="en-US" altLang="zh-TW" sz="2800" dirty="0" smtClean="0"/>
              <a:t> </a:t>
            </a:r>
            <a:r>
              <a:rPr lang="en-US" altLang="zh-TW" sz="2800" dirty="0" smtClean="0"/>
              <a:t>= </a:t>
            </a:r>
            <a:r>
              <a:rPr lang="en-US" altLang="zh-TW" sz="2800" dirty="0" smtClean="0"/>
              <a:t>13 </a:t>
            </a:r>
            <a:r>
              <a:rPr lang="en-US" altLang="zh-TW" sz="2800" dirty="0" err="1" smtClean="0"/>
              <a:t>colônias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originais</a:t>
            </a:r>
            <a:endParaRPr lang="en-US" altLang="zh-TW" sz="2800" dirty="0" smtClean="0"/>
          </a:p>
        </p:txBody>
      </p:sp>
      <p:pic>
        <p:nvPicPr>
          <p:cNvPr id="7172" name="Picture 7" descr="american-fla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040" y="1196752"/>
            <a:ext cx="3413125" cy="2151062"/>
          </a:xfrm>
        </p:spPr>
      </p:pic>
      <p:pic>
        <p:nvPicPr>
          <p:cNvPr id="7175" name="Picture 7" descr="https://upload.wikimedia.org/wikipedia/commons/thumb/f/f9/US_historical_flags-United_States_of_America.jpg/800px-US_historical_flags-United_States_of_America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573016"/>
            <a:ext cx="3185052" cy="2663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http://www.freelargeimages.com/wp-content/uploads/2014/11/Map_of_usa-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8424862" cy="5276680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Os 50 </a:t>
            </a:r>
            <a:r>
              <a:rPr lang="en-US" altLang="zh-TW" dirty="0" err="1" smtClean="0"/>
              <a:t>Estados</a:t>
            </a:r>
            <a:endParaRPr lang="en-US" altLang="zh-TW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664"/>
            <a:ext cx="8243887" cy="9097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dirty="0" err="1" smtClean="0"/>
              <a:t>Fatos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Interessantes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sobre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Estados</a:t>
            </a:r>
            <a:endParaRPr lang="en-US" altLang="zh-TW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776"/>
            <a:ext cx="8435975" cy="50404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Aft>
                <a:spcPts val="100"/>
              </a:spcAft>
            </a:pPr>
            <a:r>
              <a:rPr lang="en-US" altLang="zh-TW" sz="2800" dirty="0" err="1" smtClean="0"/>
              <a:t>Pensilvânia</a:t>
            </a:r>
            <a:r>
              <a:rPr lang="en-US" altLang="zh-TW" sz="2800" dirty="0" smtClean="0"/>
              <a:t> </a:t>
            </a:r>
            <a:r>
              <a:rPr lang="en-US" altLang="zh-TW" sz="2800" dirty="0" smtClean="0"/>
              <a:t>= </a:t>
            </a:r>
            <a:r>
              <a:rPr lang="en-US" altLang="zh-TW" sz="2800" dirty="0" err="1" smtClean="0"/>
              <a:t>primeira</a:t>
            </a:r>
            <a:r>
              <a:rPr lang="en-US" altLang="zh-TW" sz="2800" dirty="0" smtClean="0"/>
              <a:t> casa Estigmatina (</a:t>
            </a:r>
            <a:r>
              <a:rPr lang="en-US" altLang="zh-TW" sz="2800" dirty="0" smtClean="0"/>
              <a:t>Hazleton)</a:t>
            </a:r>
          </a:p>
          <a:p>
            <a:pPr eaLnBrk="1" hangingPunct="1">
              <a:lnSpc>
                <a:spcPct val="80000"/>
              </a:lnSpc>
              <a:spcAft>
                <a:spcPts val="100"/>
              </a:spcAft>
            </a:pPr>
            <a:r>
              <a:rPr lang="en-US" altLang="zh-TW" sz="2800" dirty="0" err="1" smtClean="0"/>
              <a:t>Havaí</a:t>
            </a:r>
            <a:r>
              <a:rPr lang="en-US" altLang="zh-TW" sz="2800" dirty="0" smtClean="0"/>
              <a:t> </a:t>
            </a:r>
            <a:r>
              <a:rPr lang="en-US" altLang="zh-TW" sz="2800" dirty="0" smtClean="0"/>
              <a:t>= </a:t>
            </a:r>
            <a:r>
              <a:rPr lang="en-US" altLang="zh-TW" sz="2800" dirty="0" err="1" smtClean="0"/>
              <a:t>já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foi</a:t>
            </a:r>
            <a:r>
              <a:rPr lang="en-US" altLang="zh-TW" sz="2800" dirty="0" smtClean="0"/>
              <a:t> </a:t>
            </a:r>
            <a:r>
              <a:rPr lang="en-US" altLang="zh-TW" sz="2800" dirty="0" smtClean="0"/>
              <a:t>um </a:t>
            </a:r>
            <a:r>
              <a:rPr lang="en-US" altLang="zh-TW" sz="2800" dirty="0" err="1" smtClean="0"/>
              <a:t>estado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independente</a:t>
            </a:r>
            <a:r>
              <a:rPr lang="en-US" altLang="zh-TW" sz="2800" dirty="0" smtClean="0"/>
              <a:t>, </a:t>
            </a:r>
            <a:r>
              <a:rPr lang="en-US" altLang="zh-TW" sz="2800" dirty="0" err="1" smtClean="0"/>
              <a:t>monarquia</a:t>
            </a:r>
            <a:endParaRPr lang="en-US" altLang="zh-TW" sz="2800" dirty="0" smtClean="0"/>
          </a:p>
          <a:p>
            <a:pPr eaLnBrk="1" hangingPunct="1">
              <a:lnSpc>
                <a:spcPct val="80000"/>
              </a:lnSpc>
              <a:spcAft>
                <a:spcPts val="100"/>
              </a:spcAft>
            </a:pPr>
            <a:r>
              <a:rPr lang="en-US" altLang="zh-TW" sz="2800" dirty="0" smtClean="0"/>
              <a:t>Utah </a:t>
            </a:r>
            <a:r>
              <a:rPr lang="en-US" altLang="zh-TW" sz="2800" dirty="0" smtClean="0"/>
              <a:t>= </a:t>
            </a:r>
            <a:r>
              <a:rPr lang="en-US" altLang="zh-TW" sz="2800" dirty="0" err="1" smtClean="0"/>
              <a:t>maior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população</a:t>
            </a:r>
            <a:r>
              <a:rPr lang="en-US" altLang="zh-TW" sz="2800" dirty="0" smtClean="0"/>
              <a:t> de Mormons</a:t>
            </a:r>
            <a:endParaRPr lang="en-US" altLang="zh-TW" sz="2800" dirty="0" smtClean="0"/>
          </a:p>
          <a:p>
            <a:pPr eaLnBrk="1" hangingPunct="1">
              <a:lnSpc>
                <a:spcPct val="80000"/>
              </a:lnSpc>
              <a:spcAft>
                <a:spcPts val="100"/>
              </a:spcAft>
            </a:pPr>
            <a:r>
              <a:rPr lang="en-US" altLang="zh-TW" sz="2800" dirty="0" smtClean="0"/>
              <a:t>Novo México </a:t>
            </a:r>
            <a:r>
              <a:rPr lang="en-US" altLang="zh-TW" sz="2800" dirty="0" smtClean="0"/>
              <a:t>= </a:t>
            </a:r>
            <a:r>
              <a:rPr lang="en-US" altLang="zh-TW" sz="2800" dirty="0" err="1" smtClean="0"/>
              <a:t>maior</a:t>
            </a:r>
            <a:r>
              <a:rPr lang="en-US" altLang="zh-TW" sz="2800" dirty="0" smtClean="0"/>
              <a:t> % de </a:t>
            </a:r>
            <a:r>
              <a:rPr lang="en-US" altLang="zh-TW" sz="2800" dirty="0" err="1" smtClean="0"/>
              <a:t>Católicos</a:t>
            </a:r>
            <a:r>
              <a:rPr lang="en-US" altLang="zh-TW" sz="2800" dirty="0" smtClean="0"/>
              <a:t>: </a:t>
            </a:r>
            <a:r>
              <a:rPr lang="en-US" altLang="zh-TW" sz="2800" dirty="0" smtClean="0"/>
              <a:t>34% </a:t>
            </a:r>
          </a:p>
          <a:p>
            <a:pPr eaLnBrk="1" hangingPunct="1">
              <a:lnSpc>
                <a:spcPct val="80000"/>
              </a:lnSpc>
              <a:spcAft>
                <a:spcPts val="100"/>
              </a:spcAft>
            </a:pPr>
            <a:r>
              <a:rPr lang="en-US" altLang="zh-TW" sz="2800" dirty="0" err="1" smtClean="0"/>
              <a:t>Califórnia</a:t>
            </a:r>
            <a:r>
              <a:rPr lang="en-US" altLang="zh-TW" sz="2800" dirty="0" smtClean="0"/>
              <a:t> </a:t>
            </a:r>
            <a:r>
              <a:rPr lang="en-US" altLang="zh-TW" sz="2800" dirty="0" smtClean="0"/>
              <a:t>= </a:t>
            </a:r>
            <a:r>
              <a:rPr lang="en-US" altLang="zh-TW" sz="2800" dirty="0" err="1" smtClean="0"/>
              <a:t>maior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população</a:t>
            </a:r>
            <a:r>
              <a:rPr lang="en-US" altLang="zh-TW" sz="2800" dirty="0" smtClean="0"/>
              <a:t> de </a:t>
            </a:r>
            <a:r>
              <a:rPr lang="en-US" altLang="zh-TW" sz="2800" dirty="0" err="1" smtClean="0"/>
              <a:t>Católicos</a:t>
            </a:r>
            <a:r>
              <a:rPr lang="en-US" altLang="zh-TW" sz="2800" dirty="0" smtClean="0"/>
              <a:t>: 3.7 </a:t>
            </a:r>
            <a:r>
              <a:rPr lang="en-US" altLang="zh-TW" sz="2800" dirty="0" err="1" smtClean="0"/>
              <a:t>milhões</a:t>
            </a:r>
            <a:endParaRPr lang="en-US" altLang="zh-TW" sz="2800" dirty="0" smtClean="0"/>
          </a:p>
          <a:p>
            <a:pPr eaLnBrk="1" hangingPunct="1">
              <a:lnSpc>
                <a:spcPct val="80000"/>
              </a:lnSpc>
              <a:spcAft>
                <a:spcPts val="100"/>
              </a:spcAft>
            </a:pPr>
            <a:r>
              <a:rPr lang="en-US" altLang="zh-TW" sz="2800" dirty="0" smtClean="0"/>
              <a:t>Massachusetts = </a:t>
            </a:r>
            <a:r>
              <a:rPr lang="en-US" altLang="zh-TW" sz="2800" dirty="0" err="1" smtClean="0"/>
              <a:t>construiu</a:t>
            </a:r>
            <a:r>
              <a:rPr lang="en-US" altLang="zh-TW" sz="2800" dirty="0" smtClean="0"/>
              <a:t> o </a:t>
            </a:r>
            <a:r>
              <a:rPr lang="en-US" altLang="zh-TW" sz="2800" dirty="0" err="1" smtClean="0"/>
              <a:t>1</a:t>
            </a:r>
            <a:r>
              <a:rPr lang="en-US" altLang="zh-TW" sz="2800" baseline="30000" dirty="0" err="1" smtClean="0"/>
              <a:t>o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metrô</a:t>
            </a:r>
            <a:r>
              <a:rPr lang="en-US" altLang="zh-TW" sz="2800" dirty="0" smtClean="0"/>
              <a:t> (1897)</a:t>
            </a:r>
            <a:endParaRPr lang="en-US" altLang="zh-TW" sz="2800" dirty="0" smtClean="0"/>
          </a:p>
          <a:p>
            <a:pPr eaLnBrk="1" hangingPunct="1">
              <a:lnSpc>
                <a:spcPct val="80000"/>
              </a:lnSpc>
              <a:spcAft>
                <a:spcPts val="100"/>
              </a:spcAft>
            </a:pPr>
            <a:r>
              <a:rPr lang="en-US" altLang="zh-TW" sz="2800" dirty="0" smtClean="0"/>
              <a:t>Texas = </a:t>
            </a:r>
            <a:r>
              <a:rPr lang="en-US" altLang="zh-TW" sz="2800" dirty="0" err="1" smtClean="0"/>
              <a:t>já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pertenceu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ao</a:t>
            </a:r>
            <a:r>
              <a:rPr lang="en-US" altLang="zh-TW" sz="2800" dirty="0" smtClean="0"/>
              <a:t> México</a:t>
            </a:r>
            <a:endParaRPr lang="en-US" altLang="zh-TW" sz="2800" dirty="0" smtClean="0"/>
          </a:p>
          <a:p>
            <a:pPr eaLnBrk="1" hangingPunct="1">
              <a:lnSpc>
                <a:spcPct val="80000"/>
              </a:lnSpc>
              <a:spcAft>
                <a:spcPts val="100"/>
              </a:spcAft>
            </a:pPr>
            <a:r>
              <a:rPr lang="en-US" altLang="zh-TW" sz="2800" dirty="0" smtClean="0"/>
              <a:t>Washington D.C. = </a:t>
            </a:r>
            <a:r>
              <a:rPr lang="en-US" altLang="zh-TW" sz="2800" dirty="0" smtClean="0"/>
              <a:t>capital do </a:t>
            </a:r>
            <a:r>
              <a:rPr lang="en-US" altLang="zh-TW" sz="2800" dirty="0" err="1" smtClean="0"/>
              <a:t>país</a:t>
            </a:r>
            <a:endParaRPr lang="en-US" altLang="zh-TW" sz="2800" dirty="0" smtClean="0"/>
          </a:p>
          <a:p>
            <a:pPr lvl="1" eaLnBrk="1" hangingPunct="1">
              <a:lnSpc>
                <a:spcPct val="80000"/>
              </a:lnSpc>
              <a:spcAft>
                <a:spcPts val="100"/>
              </a:spcAft>
            </a:pPr>
            <a:r>
              <a:rPr lang="en-US" altLang="zh-TW" dirty="0" err="1" smtClean="0"/>
              <a:t>Não</a:t>
            </a:r>
            <a:r>
              <a:rPr lang="en-US" altLang="zh-TW" dirty="0" smtClean="0"/>
              <a:t> é </a:t>
            </a:r>
            <a:r>
              <a:rPr lang="en-US" altLang="zh-TW" dirty="0" err="1" smtClean="0"/>
              <a:t>estado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mas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sim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distrito</a:t>
            </a:r>
            <a:endParaRPr lang="en-US" altLang="zh-TW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zh-TW" dirty="0" err="1" smtClean="0"/>
              <a:t>Maior</a:t>
            </a:r>
            <a:r>
              <a:rPr lang="en-US" altLang="zh-TW" dirty="0" smtClean="0"/>
              <a:t> parte da </a:t>
            </a:r>
            <a:r>
              <a:rPr lang="en-US" altLang="zh-TW" dirty="0" err="1" smtClean="0"/>
              <a:t>população</a:t>
            </a:r>
            <a:r>
              <a:rPr lang="en-US" altLang="zh-TW" dirty="0" smtClean="0"/>
              <a:t> é de 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altLang="zh-TW" dirty="0" smtClean="0"/>
              <a:t>   </a:t>
            </a:r>
            <a:r>
              <a:rPr lang="en-US" altLang="zh-TW" dirty="0" err="1" smtClean="0"/>
              <a:t>origem</a:t>
            </a:r>
            <a:r>
              <a:rPr lang="en-US" altLang="zh-TW" dirty="0" smtClean="0"/>
              <a:t> Africana 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altLang="zh-TW" dirty="0" smtClean="0"/>
              <a:t> </a:t>
            </a:r>
            <a:r>
              <a:rPr lang="en-US" altLang="zh-TW" dirty="0" smtClean="0"/>
              <a:t>   </a:t>
            </a:r>
            <a:endParaRPr lang="en-US" altLang="zh-TW" dirty="0" smtClean="0"/>
          </a:p>
          <a:p>
            <a:pPr eaLnBrk="1" hangingPunct="1">
              <a:lnSpc>
                <a:spcPct val="80000"/>
              </a:lnSpc>
            </a:pPr>
            <a:endParaRPr lang="en-US" altLang="zh-TW" sz="2400" dirty="0" smtClean="0"/>
          </a:p>
        </p:txBody>
      </p:sp>
      <p:pic>
        <p:nvPicPr>
          <p:cNvPr id="9220" name="Picture 4" descr="Slc_mormon_temp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56176" y="4077072"/>
            <a:ext cx="2377204" cy="2173589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404664"/>
            <a:ext cx="8243887" cy="72008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dirty="0" err="1" smtClean="0"/>
              <a:t>Religiões</a:t>
            </a:r>
            <a:endParaRPr lang="en-US" altLang="zh-TW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611560" y="587727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Estudo</a:t>
            </a:r>
            <a:r>
              <a:rPr lang="en-US" dirty="0" smtClean="0"/>
              <a:t> do Panorama </a:t>
            </a:r>
            <a:r>
              <a:rPr lang="en-US" dirty="0" err="1" smtClean="0"/>
              <a:t>Religioso</a:t>
            </a:r>
            <a:r>
              <a:rPr lang="en-US" dirty="0" smtClean="0"/>
              <a:t> – </a:t>
            </a:r>
            <a:r>
              <a:rPr lang="en-US" dirty="0" smtClean="0"/>
              <a:t>Pew Research Center - 2014</a:t>
            </a:r>
            <a:endParaRPr lang="en-US" dirty="0"/>
          </a:p>
        </p:txBody>
      </p:sp>
      <p:pic>
        <p:nvPicPr>
          <p:cNvPr id="1028" name="Picture 4" descr="C:\Users\Public\Box Sync\Default Sync Folder\Pe. Henchey\Lay Stigmatines\Tadeu\Pictures\Slide-Show\slide-show 02ptb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7614" y="1189038"/>
            <a:ext cx="4260850" cy="4479925"/>
          </a:xfrm>
          <a:prstGeom prst="rect">
            <a:avLst/>
          </a:prstGeom>
          <a:noFill/>
        </p:spPr>
      </p:pic>
      <p:pic>
        <p:nvPicPr>
          <p:cNvPr id="1030" name="Picture 6" descr="C:\Users\Public\Box Sync\Default Sync Folder\Pe. Henchey\Lay Stigmatines\Tadeu\Pictures\Slide-Show\slide-show 01ptbr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79513"/>
            <a:ext cx="3992563" cy="449897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260648"/>
            <a:ext cx="8243887" cy="1080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dirty="0" err="1" smtClean="0"/>
              <a:t>Estátua</a:t>
            </a:r>
            <a:r>
              <a:rPr lang="en-US" altLang="zh-TW" dirty="0" smtClean="0"/>
              <a:t> da </a:t>
            </a:r>
            <a:r>
              <a:rPr lang="en-US" altLang="zh-TW" dirty="0" err="1" smtClean="0"/>
              <a:t>Liberdade</a:t>
            </a:r>
            <a:endParaRPr lang="en-US" altLang="zh-TW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412776"/>
            <a:ext cx="4320480" cy="475252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Aft>
                <a:spcPts val="100"/>
              </a:spcAft>
            </a:pPr>
            <a:r>
              <a:rPr lang="en-US" altLang="zh-TW" sz="2400" dirty="0" err="1" smtClean="0"/>
              <a:t>Presente</a:t>
            </a:r>
            <a:r>
              <a:rPr lang="en-US" altLang="zh-TW" sz="2400" dirty="0" smtClean="0"/>
              <a:t> da </a:t>
            </a:r>
            <a:r>
              <a:rPr lang="en-US" altLang="zh-TW" sz="2400" dirty="0" err="1" smtClean="0"/>
              <a:t>França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após</a:t>
            </a:r>
            <a:r>
              <a:rPr lang="en-US" altLang="zh-TW" sz="2400" dirty="0" smtClean="0"/>
              <a:t> a </a:t>
            </a:r>
            <a:r>
              <a:rPr lang="en-US" altLang="zh-TW" sz="2400" dirty="0" err="1" smtClean="0"/>
              <a:t>Revolução</a:t>
            </a:r>
            <a:r>
              <a:rPr lang="en-US" altLang="zh-TW" sz="2400" dirty="0" smtClean="0"/>
              <a:t> Americana</a:t>
            </a:r>
            <a:endParaRPr lang="en-US" altLang="zh-TW" sz="2400" dirty="0" smtClean="0"/>
          </a:p>
          <a:p>
            <a:pPr>
              <a:lnSpc>
                <a:spcPct val="80000"/>
              </a:lnSpc>
              <a:spcAft>
                <a:spcPts val="100"/>
              </a:spcAft>
            </a:pPr>
            <a:r>
              <a:rPr lang="en-US" altLang="zh-TW" sz="2400" dirty="0" err="1" smtClean="0"/>
              <a:t>Representa</a:t>
            </a:r>
            <a:r>
              <a:rPr lang="en-US" altLang="zh-TW" sz="2400" dirty="0" smtClean="0"/>
              <a:t> a </a:t>
            </a:r>
            <a:r>
              <a:rPr lang="en-US" altLang="zh-TW" sz="2400" dirty="0" err="1" smtClean="0"/>
              <a:t>Liberdade</a:t>
            </a:r>
            <a:r>
              <a:rPr lang="en-US" altLang="zh-TW" sz="2400" dirty="0" smtClean="0"/>
              <a:t> e a </a:t>
            </a:r>
            <a:r>
              <a:rPr lang="en-US" altLang="zh-TW" sz="2400" dirty="0" err="1" smtClean="0"/>
              <a:t>Democracia</a:t>
            </a:r>
            <a:endParaRPr lang="en-US" altLang="zh-TW" sz="2400" dirty="0" smtClean="0"/>
          </a:p>
          <a:p>
            <a:pPr>
              <a:lnSpc>
                <a:spcPct val="80000"/>
              </a:lnSpc>
              <a:spcAft>
                <a:spcPts val="100"/>
              </a:spcAft>
            </a:pPr>
            <a:r>
              <a:rPr lang="en-US" altLang="zh-TW" sz="2400" dirty="0" err="1" smtClean="0"/>
              <a:t>Tocha</a:t>
            </a:r>
            <a:r>
              <a:rPr lang="en-US" altLang="zh-TW" sz="2400" dirty="0" smtClean="0"/>
              <a:t>: </a:t>
            </a:r>
            <a:r>
              <a:rPr lang="en-US" altLang="zh-TW" sz="2400" dirty="0" err="1" smtClean="0"/>
              <a:t>símbolo</a:t>
            </a:r>
            <a:r>
              <a:rPr lang="en-US" altLang="zh-TW" sz="2400" dirty="0" smtClean="0"/>
              <a:t> de </a:t>
            </a:r>
            <a:r>
              <a:rPr lang="en-US" altLang="zh-TW" sz="2400" dirty="0" err="1" smtClean="0"/>
              <a:t>iluminação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intelectual</a:t>
            </a:r>
            <a:endParaRPr lang="en-US" altLang="zh-TW" sz="2400" dirty="0" smtClean="0"/>
          </a:p>
          <a:p>
            <a:pPr>
              <a:lnSpc>
                <a:spcPct val="80000"/>
              </a:lnSpc>
              <a:spcAft>
                <a:spcPts val="100"/>
              </a:spcAft>
            </a:pPr>
            <a:r>
              <a:rPr lang="en-US" altLang="zh-TW" sz="2400" dirty="0" err="1" smtClean="0"/>
              <a:t>Coroa</a:t>
            </a:r>
            <a:r>
              <a:rPr lang="en-US" altLang="zh-TW" sz="2400" dirty="0" smtClean="0"/>
              <a:t> </a:t>
            </a:r>
            <a:r>
              <a:rPr lang="en-US" altLang="zh-TW" sz="2400" dirty="0" smtClean="0"/>
              <a:t>(25 </a:t>
            </a:r>
            <a:r>
              <a:rPr lang="en-US" altLang="zh-TW" sz="2400" dirty="0" err="1" smtClean="0"/>
              <a:t>janelas</a:t>
            </a:r>
            <a:r>
              <a:rPr lang="en-US" altLang="zh-TW" sz="2400" dirty="0" smtClean="0"/>
              <a:t>): </a:t>
            </a:r>
            <a:r>
              <a:rPr lang="pt-BR" altLang="zh-TW" sz="2400" dirty="0" smtClean="0"/>
              <a:t>simboliza pedras preciosas e os raios do céu </a:t>
            </a:r>
            <a:r>
              <a:rPr lang="pt-BR" altLang="zh-TW" sz="2400" dirty="0" smtClean="0"/>
              <a:t>brilhando </a:t>
            </a:r>
            <a:r>
              <a:rPr lang="pt-BR" altLang="zh-TW" sz="2400" dirty="0" smtClean="0"/>
              <a:t>sobre o mundo</a:t>
            </a:r>
            <a:endParaRPr lang="en-US" altLang="zh-TW" sz="2400" dirty="0" smtClean="0"/>
          </a:p>
          <a:p>
            <a:pPr>
              <a:lnSpc>
                <a:spcPct val="80000"/>
              </a:lnSpc>
              <a:spcAft>
                <a:spcPts val="100"/>
              </a:spcAft>
            </a:pPr>
            <a:r>
              <a:rPr lang="en-US" altLang="zh-TW" sz="2400" dirty="0" err="1" smtClean="0"/>
              <a:t>Cravos</a:t>
            </a:r>
            <a:r>
              <a:rPr lang="en-US" altLang="zh-TW" sz="2400" dirty="0" smtClean="0"/>
              <a:t> da </a:t>
            </a:r>
            <a:r>
              <a:rPr lang="en-US" altLang="zh-TW" sz="2400" dirty="0" err="1" smtClean="0"/>
              <a:t>coroa</a:t>
            </a:r>
            <a:r>
              <a:rPr lang="en-US" altLang="zh-TW" sz="2400" dirty="0" smtClean="0"/>
              <a:t> </a:t>
            </a:r>
            <a:r>
              <a:rPr lang="en-US" altLang="zh-TW" sz="2400" dirty="0" smtClean="0"/>
              <a:t>(7): </a:t>
            </a:r>
            <a:r>
              <a:rPr lang="en-US" altLang="zh-TW" sz="2400" dirty="0" err="1" smtClean="0"/>
              <a:t>sete</a:t>
            </a:r>
            <a:r>
              <a:rPr lang="en-US" altLang="zh-TW" sz="2400" dirty="0" smtClean="0"/>
              <a:t> mares e </a:t>
            </a:r>
            <a:r>
              <a:rPr lang="en-US" altLang="zh-TW" sz="2400" dirty="0" err="1" smtClean="0"/>
              <a:t>continentes</a:t>
            </a:r>
            <a:endParaRPr lang="en-US" altLang="zh-TW" sz="2400" dirty="0" smtClean="0"/>
          </a:p>
          <a:p>
            <a:pPr>
              <a:lnSpc>
                <a:spcPct val="80000"/>
              </a:lnSpc>
              <a:spcAft>
                <a:spcPts val="100"/>
              </a:spcAft>
            </a:pPr>
            <a:r>
              <a:rPr lang="en-US" altLang="zh-TW" sz="2400" dirty="0" err="1" smtClean="0"/>
              <a:t>Tablete</a:t>
            </a:r>
            <a:r>
              <a:rPr lang="en-US" altLang="zh-TW" sz="2400" dirty="0" smtClean="0"/>
              <a:t>: um </a:t>
            </a:r>
            <a:r>
              <a:rPr lang="en-US" altLang="zh-TW" sz="2400" dirty="0" err="1" smtClean="0"/>
              <a:t>livro</a:t>
            </a:r>
            <a:r>
              <a:rPr lang="en-US" altLang="zh-TW" sz="2400" dirty="0" smtClean="0"/>
              <a:t> de lei</a:t>
            </a:r>
            <a:endParaRPr lang="en-US" altLang="zh-TW" sz="2400" dirty="0" smtClean="0"/>
          </a:p>
          <a:p>
            <a:pPr>
              <a:lnSpc>
                <a:spcPct val="80000"/>
              </a:lnSpc>
            </a:pPr>
            <a:r>
              <a:rPr lang="pt-BR" altLang="zh-TW" sz="2400" dirty="0" smtClean="0"/>
              <a:t>Correntes quebradas: a liberdade como movimento para a </a:t>
            </a:r>
            <a:r>
              <a:rPr lang="pt-BR" altLang="zh-TW" sz="2400" dirty="0" smtClean="0"/>
              <a:t>frente, </a:t>
            </a:r>
            <a:r>
              <a:rPr lang="pt-BR" altLang="zh-TW" sz="2400" dirty="0" smtClean="0"/>
              <a:t>contra a opressão e servidão</a:t>
            </a:r>
            <a:endParaRPr lang="en-US" altLang="zh-TW" sz="2000" dirty="0" smtClean="0"/>
          </a:p>
        </p:txBody>
      </p:sp>
      <p:pic>
        <p:nvPicPr>
          <p:cNvPr id="10244" name="Picture 4" descr="liber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1412875"/>
            <a:ext cx="3532187" cy="489585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260648"/>
            <a:ext cx="8243887" cy="108012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err="1" smtClean="0"/>
              <a:t>Esportes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Mais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Populares</a:t>
            </a:r>
            <a:endParaRPr lang="en-US" altLang="zh-TW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784"/>
            <a:ext cx="4546848" cy="496855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zh-TW" sz="2800" dirty="0" err="1" smtClean="0"/>
              <a:t>Futebol</a:t>
            </a:r>
            <a:r>
              <a:rPr lang="en-US" altLang="zh-TW" sz="2800" dirty="0" smtClean="0"/>
              <a:t> Americano (</a:t>
            </a:r>
            <a:r>
              <a:rPr lang="en-US" altLang="zh-TW" sz="2800" dirty="0" smtClean="0"/>
              <a:t>NFL)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zh-TW" sz="2800" dirty="0" err="1" smtClean="0"/>
              <a:t>Beisebol</a:t>
            </a:r>
            <a:r>
              <a:rPr lang="en-US" altLang="zh-TW" sz="2800" dirty="0" smtClean="0"/>
              <a:t>  </a:t>
            </a:r>
            <a:r>
              <a:rPr lang="en-US" altLang="zh-TW" sz="2800" dirty="0" smtClean="0"/>
              <a:t>(MLB)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zh-TW" sz="2800" dirty="0" err="1" smtClean="0"/>
              <a:t>Basquete</a:t>
            </a:r>
            <a:r>
              <a:rPr lang="en-US" altLang="zh-TW" sz="2800" dirty="0" smtClean="0"/>
              <a:t>  </a:t>
            </a:r>
            <a:r>
              <a:rPr lang="en-US" altLang="zh-TW" sz="2800" dirty="0" smtClean="0"/>
              <a:t>(NBA)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zh-TW" sz="2800" dirty="0" smtClean="0"/>
              <a:t>Hockey no </a:t>
            </a:r>
            <a:r>
              <a:rPr lang="en-US" altLang="zh-TW" sz="2800" dirty="0" err="1" smtClean="0"/>
              <a:t>Gelo</a:t>
            </a:r>
            <a:r>
              <a:rPr lang="en-US" altLang="zh-TW" sz="2800" dirty="0" smtClean="0"/>
              <a:t>  </a:t>
            </a:r>
            <a:r>
              <a:rPr lang="en-US" altLang="zh-TW" sz="2800" dirty="0" smtClean="0"/>
              <a:t>(NHL)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zh-TW" sz="2800" dirty="0" err="1" smtClean="0"/>
              <a:t>Futebol</a:t>
            </a:r>
            <a:r>
              <a:rPr lang="en-US" altLang="zh-TW" sz="2800" dirty="0" smtClean="0"/>
              <a:t>  </a:t>
            </a:r>
            <a:r>
              <a:rPr lang="en-US" altLang="zh-TW" sz="2800" dirty="0" smtClean="0"/>
              <a:t>(MLS)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zh-TW" sz="2800" dirty="0" err="1" smtClean="0"/>
              <a:t>Tênis</a:t>
            </a:r>
            <a:endParaRPr lang="en-US" altLang="zh-TW" sz="2800" dirty="0" smtClean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zh-TW" sz="2800" dirty="0" err="1" smtClean="0"/>
              <a:t>Golfe</a:t>
            </a:r>
            <a:endParaRPr lang="en-US" altLang="zh-TW" sz="2800" dirty="0" smtClean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zh-TW" sz="2800" dirty="0" smtClean="0"/>
              <a:t>Box</a:t>
            </a:r>
            <a:endParaRPr lang="en-US" altLang="zh-TW" sz="2800" dirty="0" smtClean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zh-TW" sz="2800" dirty="0" err="1" smtClean="0"/>
              <a:t>Automobilismo</a:t>
            </a:r>
            <a:endParaRPr lang="en-US" altLang="zh-TW" sz="2800" dirty="0" smtClean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zh-TW" sz="2800" dirty="0" err="1" smtClean="0"/>
              <a:t>Esportes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em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pistas</a:t>
            </a:r>
            <a:r>
              <a:rPr lang="en-US" altLang="zh-TW" sz="2800" dirty="0" smtClean="0"/>
              <a:t> e </a:t>
            </a:r>
            <a:r>
              <a:rPr lang="en-US" altLang="zh-TW" sz="2800" dirty="0" err="1" smtClean="0"/>
              <a:t>campos</a:t>
            </a:r>
            <a:r>
              <a:rPr lang="en-US" altLang="zh-TW" sz="2800" dirty="0" smtClean="0"/>
              <a:t> de </a:t>
            </a:r>
            <a:r>
              <a:rPr lang="en-US" altLang="zh-TW" sz="2800" dirty="0" err="1" smtClean="0"/>
              <a:t>atletismo</a:t>
            </a:r>
            <a:endParaRPr lang="en-US" altLang="zh-TW" sz="2800" dirty="0" smtClean="0"/>
          </a:p>
          <a:p>
            <a:pPr marL="514350" indent="-514350">
              <a:lnSpc>
                <a:spcPct val="80000"/>
              </a:lnSpc>
              <a:buNone/>
            </a:pPr>
            <a:endParaRPr lang="en-US" altLang="zh-TW" sz="2800" dirty="0" smtClean="0"/>
          </a:p>
        </p:txBody>
      </p:sp>
      <p:pic>
        <p:nvPicPr>
          <p:cNvPr id="1028" name="Picture 4" descr="Most Popular Sports in Ame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397092"/>
            <a:ext cx="1905000" cy="1120140"/>
          </a:xfrm>
          <a:prstGeom prst="rect">
            <a:avLst/>
          </a:prstGeom>
          <a:noFill/>
        </p:spPr>
      </p:pic>
      <p:pic>
        <p:nvPicPr>
          <p:cNvPr id="1026" name="Picture 2" descr="Most Popular Sports in Amer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229200"/>
            <a:ext cx="1905000" cy="1169670"/>
          </a:xfrm>
          <a:prstGeom prst="rect">
            <a:avLst/>
          </a:prstGeom>
          <a:noFill/>
        </p:spPr>
      </p:pic>
      <p:pic>
        <p:nvPicPr>
          <p:cNvPr id="1030" name="Picture 6" descr="Most Popular Sports in Amer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392408"/>
            <a:ext cx="1905000" cy="1188720"/>
          </a:xfrm>
          <a:prstGeom prst="rect">
            <a:avLst/>
          </a:prstGeom>
          <a:noFill/>
        </p:spPr>
      </p:pic>
      <p:pic>
        <p:nvPicPr>
          <p:cNvPr id="1032" name="Picture 8" descr="Most Popular Sports in Americ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2332129"/>
            <a:ext cx="1897380" cy="1240887"/>
          </a:xfrm>
          <a:prstGeom prst="rect">
            <a:avLst/>
          </a:prstGeom>
          <a:noFill/>
        </p:spPr>
      </p:pic>
      <p:pic>
        <p:nvPicPr>
          <p:cNvPr id="1034" name="Picture 10" descr="Most Popular Sports in Americ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1484784"/>
            <a:ext cx="1905000" cy="115824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424936" cy="604867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b="1" dirty="0" err="1" smtClean="0"/>
              <a:t>Estados</a:t>
            </a:r>
            <a:r>
              <a:rPr lang="en-US" altLang="zh-TW" b="1" dirty="0" smtClean="0"/>
              <a:t> </a:t>
            </a:r>
            <a:r>
              <a:rPr lang="en-US" altLang="zh-TW" b="1" dirty="0" err="1" smtClean="0"/>
              <a:t>Unidos</a:t>
            </a:r>
            <a:r>
              <a:rPr lang="en-US" altLang="zh-TW" b="1" dirty="0" smtClean="0"/>
              <a:t> da </a:t>
            </a:r>
            <a:r>
              <a:rPr lang="en-US" altLang="zh-TW" b="1" dirty="0" err="1" smtClean="0"/>
              <a:t>América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err="1" smtClean="0"/>
              <a:t>Uma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Nação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sob Deus,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err="1" smtClean="0"/>
              <a:t>indivisível</a:t>
            </a:r>
            <a:r>
              <a:rPr lang="en-US" altLang="zh-TW" dirty="0" smtClean="0"/>
              <a:t>,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com </a:t>
            </a:r>
            <a:r>
              <a:rPr lang="en-US" altLang="zh-TW" dirty="0" err="1" smtClean="0"/>
              <a:t>Liberdade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e </a:t>
            </a:r>
            <a:r>
              <a:rPr lang="en-US" altLang="zh-TW" dirty="0" err="1" smtClean="0"/>
              <a:t>Justiça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err="1" smtClean="0"/>
              <a:t>para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Todos</a:t>
            </a:r>
            <a:r>
              <a:rPr lang="en-US" altLang="zh-TW" dirty="0" smtClean="0"/>
              <a:t>.</a:t>
            </a:r>
            <a:endParaRPr lang="en-US" altLang="zh-TW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1383</TotalTime>
  <Words>296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Estados Unidos da América Apresentação Cultural</vt:lpstr>
      <vt:lpstr>A Constituição</vt:lpstr>
      <vt:lpstr>A Bandeira</vt:lpstr>
      <vt:lpstr>Os 50 Estados</vt:lpstr>
      <vt:lpstr>Fatos Interessantes sobre Estados</vt:lpstr>
      <vt:lpstr>Religiões</vt:lpstr>
      <vt:lpstr>Estátua da Liberdade</vt:lpstr>
      <vt:lpstr>Esportes Mais Populares</vt:lpstr>
      <vt:lpstr>Estados Unidos da América  Uma Nação sob Deus, indivisível, com Liberdade e Justiça para Todos.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 Cultures</dc:title>
  <dc:creator>Cathy</dc:creator>
  <cp:lastModifiedBy>Fofinha</cp:lastModifiedBy>
  <cp:revision>68</cp:revision>
  <dcterms:created xsi:type="dcterms:W3CDTF">2007-10-27T11:46:05Z</dcterms:created>
  <dcterms:modified xsi:type="dcterms:W3CDTF">2015-08-24T21:17:51Z</dcterms:modified>
</cp:coreProperties>
</file>